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31" r:id="rId3"/>
    <p:sldId id="332" r:id="rId4"/>
    <p:sldId id="334" r:id="rId5"/>
    <p:sldId id="338" r:id="rId6"/>
    <p:sldId id="328" r:id="rId7"/>
    <p:sldId id="322" r:id="rId8"/>
    <p:sldId id="326" r:id="rId9"/>
    <p:sldId id="339" r:id="rId10"/>
    <p:sldId id="327" r:id="rId11"/>
    <p:sldId id="337" r:id="rId12"/>
    <p:sldId id="324" r:id="rId13"/>
    <p:sldId id="321" r:id="rId14"/>
    <p:sldId id="259" r:id="rId15"/>
    <p:sldId id="260" r:id="rId16"/>
    <p:sldId id="261" r:id="rId17"/>
    <p:sldId id="262" r:id="rId18"/>
    <p:sldId id="263" r:id="rId19"/>
    <p:sldId id="341" r:id="rId20"/>
    <p:sldId id="267" r:id="rId21"/>
    <p:sldId id="269" r:id="rId22"/>
    <p:sldId id="270" r:id="rId23"/>
    <p:sldId id="271" r:id="rId24"/>
    <p:sldId id="272" r:id="rId25"/>
    <p:sldId id="274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8CDF-4E3B-436A-97A4-F880DC3BA16E}" type="datetimeFigureOut">
              <a:rPr lang="en-GB" smtClean="0"/>
              <a:pPr/>
              <a:t>12/12/2022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D4E98-F225-4701-8000-BFDA03266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ved=2ahUKEwiMm9_Dt8LdAhWhxYUKHafaDnUQjRx6BAgBEAU&amp;url=http%3A%2F%2Fwww.wheretoskiandsnowboard.com%2Fresorts%2FSaalbachHinterglemm&amp;psig=AOvVaw2Jg-0uBQziZ4rwx3H7zEBd&amp;ust=15372872332702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85800" y="2514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King James’s School</a:t>
            </a:r>
            <a:br>
              <a:rPr kumimoji="0" lang="en-GB" alt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SKI TRIP 2023</a:t>
            </a:r>
            <a:b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lang="en-GB" altLang="en-US" sz="7200" b="1" dirty="0">
                <a:solidFill>
                  <a:schemeClr val="bg1"/>
                </a:solidFill>
                <a:latin typeface="Calibri" pitchFamily="34" charset="0"/>
                <a:ea typeface="+mj-ea"/>
                <a:cs typeface="Arial" charset="0"/>
              </a:rPr>
              <a:t>Bad </a:t>
            </a:r>
            <a:r>
              <a:rPr lang="en-GB" altLang="en-US" sz="7200" b="1" dirty="0" err="1">
                <a:solidFill>
                  <a:schemeClr val="bg1"/>
                </a:solidFill>
                <a:latin typeface="Calibri" pitchFamily="34" charset="0"/>
                <a:ea typeface="+mj-ea"/>
                <a:cs typeface="Arial" charset="0"/>
              </a:rPr>
              <a:t>Gastein</a:t>
            </a:r>
            <a: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</a:t>
            </a:r>
            <a:b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</a:br>
            <a:r>
              <a:rPr kumimoji="0" lang="en-GB" alt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Austria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untain restaurants, huts Obertauern – Gastronomy Obertauern">
            <a:extLst>
              <a:ext uri="{FF2B5EF4-FFF2-40B4-BE49-F238E27FC236}">
                <a16:creationId xmlns:a16="http://schemas.microsoft.com/office/drawing/2014/main" id="{53D8F037-6240-7849-B8D4-08B84C2BD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338" name="Picture 2" descr="Austrian ski resort Bad Gastein where Abba meets the wild west – in a good  way - The Irish News">
            <a:extLst>
              <a:ext uri="{FF2B5EF4-FFF2-40B4-BE49-F238E27FC236}">
                <a16:creationId xmlns:a16="http://schemas.microsoft.com/office/drawing/2014/main" id="{8529C1D5-EA1E-D961-E06C-0D461B945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r="11737" b="1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27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Photos Bad Gastein/Bad Hofgastein – Schlossalm/Angertal/Stubnerkogel -  pictures Bad Gastein/Bad Hofgastein – Schlossalm/Angertal/Stubnerkogel">
            <a:extLst>
              <a:ext uri="{FF2B5EF4-FFF2-40B4-BE49-F238E27FC236}">
                <a16:creationId xmlns:a16="http://schemas.microsoft.com/office/drawing/2014/main" id="{C1436DDF-5100-F67E-8E10-3DE1F0FA5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IMG_1608">
            <a:extLst>
              <a:ext uri="{FF2B5EF4-FFF2-40B4-BE49-F238E27FC236}">
                <a16:creationId xmlns:a16="http://schemas.microsoft.com/office/drawing/2014/main" id="{133015E4-383C-9C93-C6CD-E01AFF6E89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7338" cy="6858000"/>
          </a:xfrm>
          <a:solidFill>
            <a:schemeClr val="tx1">
              <a:alpha val="43137"/>
            </a:schemeClr>
          </a:solidFill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0CD3ADA8-4BE6-7952-DE70-99DB28622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8785225" cy="836612"/>
          </a:xfrm>
        </p:spPr>
        <p:txBody>
          <a:bodyPr>
            <a:normAutofit fontScale="90000"/>
          </a:bodyPr>
          <a:lstStyle/>
          <a:p>
            <a:r>
              <a:rPr lang="en-GB" alt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Jugendgastehaus</a:t>
            </a:r>
            <a:br>
              <a:rPr lang="en-GB" alt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Gottshallalm</a:t>
            </a:r>
            <a:endParaRPr lang="en-GB" alt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6" descr="Jugendgästehaus und Ferienwohnungen am Obertauern - Jugendgästehaus und  Ferienwohnungen am Obertauern">
            <a:extLst>
              <a:ext uri="{FF2B5EF4-FFF2-40B4-BE49-F238E27FC236}">
                <a16:creationId xmlns:a16="http://schemas.microsoft.com/office/drawing/2014/main" id="{2D248942-4292-54AF-A50F-5D0CAEAEE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758950"/>
            <a:ext cx="7165975" cy="48323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5"/>
          <p:cNvSpPr/>
          <p:nvPr/>
        </p:nvSpPr>
        <p:spPr>
          <a:xfrm>
            <a:off x="539750" y="914400"/>
            <a:ext cx="813593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7200" b="1" dirty="0">
                <a:solidFill>
                  <a:schemeClr val="bg1"/>
                </a:solidFill>
              </a:rPr>
              <a:t>Saturday 1</a:t>
            </a:r>
            <a:r>
              <a:rPr lang="en-GB" sz="7200" b="1" baseline="30000" dirty="0">
                <a:solidFill>
                  <a:schemeClr val="bg1"/>
                </a:solidFill>
              </a:rPr>
              <a:t>st</a:t>
            </a:r>
            <a:r>
              <a:rPr lang="en-GB" sz="7200" b="1" dirty="0">
                <a:solidFill>
                  <a:schemeClr val="bg1"/>
                </a:solidFill>
              </a:rPr>
              <a:t> April </a:t>
            </a:r>
          </a:p>
          <a:p>
            <a:pPr algn="ctr">
              <a:defRPr/>
            </a:pPr>
            <a:r>
              <a:rPr lang="en-GB" sz="7200" b="1" dirty="0">
                <a:solidFill>
                  <a:schemeClr val="bg1"/>
                </a:solidFill>
              </a:rPr>
              <a:t>to </a:t>
            </a:r>
          </a:p>
          <a:p>
            <a:pPr algn="ctr">
              <a:defRPr/>
            </a:pPr>
            <a:r>
              <a:rPr lang="en-GB" sz="7200" b="1" dirty="0">
                <a:solidFill>
                  <a:schemeClr val="bg1"/>
                </a:solidFill>
              </a:rPr>
              <a:t>Friday 7</a:t>
            </a:r>
            <a:r>
              <a:rPr lang="en-GB" sz="7200" b="1" baseline="30000" dirty="0">
                <a:solidFill>
                  <a:schemeClr val="bg1"/>
                </a:solidFill>
              </a:rPr>
              <a:t>th</a:t>
            </a:r>
            <a:r>
              <a:rPr lang="en-GB" sz="7200" b="1" dirty="0">
                <a:solidFill>
                  <a:schemeClr val="bg1"/>
                </a:solidFill>
              </a:rPr>
              <a:t> April 2023 (Easter break).</a:t>
            </a:r>
            <a:r>
              <a:rPr lang="en-GB" sz="7200" dirty="0">
                <a:solidFill>
                  <a:schemeClr val="bg1"/>
                </a:solidFill>
              </a:rPr>
              <a:t> </a:t>
            </a:r>
            <a:endParaRPr lang="en-US" altLang="en-US" sz="34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-34564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6013" y="282575"/>
            <a:ext cx="6964362" cy="1201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Staff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499683" y="945718"/>
            <a:ext cx="6913562" cy="489743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 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790700" y="1828800"/>
            <a:ext cx="5562600" cy="340619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Brush Script MT" pitchFamily="66" charset="0"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Mr Bolger (Trip Leader)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Brush Script MT" pitchFamily="66" charset="0"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Mrs Rees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Mr Keeble </a:t>
            </a:r>
            <a:endParaRPr lang="en-GB" altLang="en-US" sz="4000" b="1" dirty="0">
              <a:solidFill>
                <a:schemeClr val="bg1"/>
              </a:solidFill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Ms Watson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4000" b="1" dirty="0">
                <a:solidFill>
                  <a:schemeClr val="bg1"/>
                </a:solidFill>
              </a:rPr>
              <a:t>Mrs Cooper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2573338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z="8800" b="1" i="1" kern="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In loco parentis</a:t>
            </a:r>
            <a:endParaRPr lang="en-US" altLang="en-US" sz="6600" b="1" i="1" kern="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1" y="533400"/>
            <a:ext cx="7924800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Saturday 1</a:t>
            </a:r>
            <a:r>
              <a:rPr lang="en-GB" altLang="en-US" sz="36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st</a:t>
            </a:r>
            <a:r>
              <a:rPr lang="en-GB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 April</a:t>
            </a:r>
            <a:r>
              <a:rPr lang="en-GB" altLang="en-US" sz="36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Day of Departure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1" y="1219200"/>
            <a:ext cx="8001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Meet at school at 2.15am – load bags onto coach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Travelling Money – Sterling, Euros, (including 50cent coins)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Hand Luggage – Food (no nuts), snacks/ water for the journey (no fizzy or energy drinks allowed at any time during the trip). Wash bag, wet wipes/ tissues, ski-socks</a:t>
            </a:r>
          </a:p>
          <a:p>
            <a:pPr>
              <a:lnSpc>
                <a:spcPct val="80000"/>
              </a:lnSpc>
              <a:defRPr/>
            </a:pP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Loose, comfortable clothing - including a Pillow/ neck-rest and small blanket (optional)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Entertainment for the journey - music; magazines; books; games etc.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Mobile Phones – Don’t bring them </a:t>
            </a: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</a:t>
            </a: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Coach departure time </a:t>
            </a:r>
            <a:r>
              <a:rPr lang="en-GB" altLang="en-US" sz="4000" b="1" dirty="0">
                <a:solidFill>
                  <a:srgbClr val="FFFF00"/>
                </a:solidFill>
                <a:latin typeface="Calibri" panose="020F0502020204030204" pitchFamily="34" charset="0"/>
              </a:rPr>
              <a:t>3am</a:t>
            </a:r>
            <a:endParaRPr lang="en-GB" altLang="en-US" sz="24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4213" y="381000"/>
            <a:ext cx="76327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Travelling 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0" y="914400"/>
            <a:ext cx="7772400" cy="56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Travel sickness pills – your responsibility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Prescription medication – hand to me on the day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Seat belts – 200 Euro fine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Staff seated near all exits – that means the front and rear/ side of the coach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Aerosols – not to be used on the coach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Banking/ muster groups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Airport and service stations - muster groups and meeting points</a:t>
            </a:r>
            <a:endParaRPr lang="en-GB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41538" y="228600"/>
            <a:ext cx="4895850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Arrival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897009"/>
            <a:ext cx="8763000" cy="58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+mn-lt"/>
              </a:rPr>
              <a:t>Depart Manchester Airport at 06.55am FLIGHT LH2505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en-GB" sz="26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+mn-lt"/>
              </a:rPr>
              <a:t>Arrive Munich at 09.50am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sz="2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sz="2600" b="1" dirty="0">
                <a:solidFill>
                  <a:schemeClr val="bg1"/>
                </a:solidFill>
                <a:latin typeface="+mn-lt"/>
              </a:rPr>
              <a:t>Coach transfer to resort approximately 3 hours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GB" altLang="en-US" sz="2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600" b="1" dirty="0">
                <a:solidFill>
                  <a:schemeClr val="bg1"/>
                </a:solidFill>
                <a:latin typeface="+mn-lt"/>
              </a:rPr>
              <a:t>Rooming allocated – 4-6 students per room - you will be sharing with at least one of your friends (probably all of them)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600" b="1" dirty="0">
                <a:solidFill>
                  <a:schemeClr val="bg1"/>
                </a:solidFill>
                <a:latin typeface="+mn-lt"/>
              </a:rPr>
              <a:t>Ski fitting – Skis, helmet and boots will be allocated upon arrival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600" b="1" dirty="0">
                <a:solidFill>
                  <a:schemeClr val="bg1"/>
                </a:solidFill>
                <a:latin typeface="+mn-lt"/>
              </a:rPr>
              <a:t>Dinner – an evening meal, messages and then time to unpack and acclimatise before settling down for bed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6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600" b="1" dirty="0">
                <a:solidFill>
                  <a:schemeClr val="bg1"/>
                </a:solidFill>
                <a:latin typeface="+mn-lt"/>
              </a:rPr>
              <a:t>Staff duty rota – Students informed of named duty staff and where their rooms are situated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3ABAB-FE26-9D6B-B9E5-C7D55A02FCA6}"/>
              </a:ext>
            </a:extLst>
          </p:cNvPr>
          <p:cNvSpPr txBox="1"/>
          <p:nvPr/>
        </p:nvSpPr>
        <p:spPr>
          <a:xfrm>
            <a:off x="-4586068" y="4267200"/>
            <a:ext cx="4128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7 Apr 2023 2200 MUNICH - TERMINAL 2 MANCHESTER TERMINAL 1 2300 LH2504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G_1608">
            <a:extLst>
              <a:ext uri="{FF2B5EF4-FFF2-40B4-BE49-F238E27FC236}">
                <a16:creationId xmlns:a16="http://schemas.microsoft.com/office/drawing/2014/main" id="{EFE23E33-02CF-F822-F567-8DB4E78AA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7338" cy="6858000"/>
          </a:xfrm>
          <a:solidFill>
            <a:schemeClr val="tx1">
              <a:alpha val="43137"/>
            </a:schemeClr>
          </a:solidFill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6EF8B063-1E23-1D20-56AD-F5AD780AA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15925" y="722313"/>
            <a:ext cx="10009188" cy="835025"/>
          </a:xfrm>
        </p:spPr>
        <p:txBody>
          <a:bodyPr>
            <a:normAutofit fontScale="90000"/>
          </a:bodyPr>
          <a:lstStyle/>
          <a:p>
            <a:r>
              <a:rPr lang="en-GB" alt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 GASTEIN </a:t>
            </a:r>
            <a:br>
              <a:rPr lang="en-GB" alt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  <a:endParaRPr lang="en-GB" altLang="en-US" sz="60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CC8D513D-94A2-D6F9-45C4-78E0CDA5D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7" t="17239" r="4182" b="26341"/>
          <a:stretch>
            <a:fillRect/>
          </a:stretch>
        </p:blipFill>
        <p:spPr bwMode="auto">
          <a:xfrm>
            <a:off x="374650" y="2276475"/>
            <a:ext cx="8428038" cy="4156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79613" y="228600"/>
            <a:ext cx="4895850" cy="422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 Typical day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838200"/>
            <a:ext cx="8000999" cy="595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7.15am – wake-up call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7.45am – Breakfast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8.30am – ready for the slopes in full ski-wear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9am – meet instructors on the slopes and begin three hours of ski lessons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12pm – Lunch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1pm – Two more hours of ski lessons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3pm – All groups meet up and then make their way back to the hotel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3.30pm – Place boots and skis in bootroom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00263" y="381000"/>
            <a:ext cx="4895850" cy="51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Après</a:t>
            </a: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 ski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696200" cy="522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4-6pm – Showers and chill out time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6-7pm – Dinner, messages and banking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7pm – Evening entertainments/ chill out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9.30pm – Back at the guesthouse for daily awards and messages</a:t>
            </a:r>
          </a:p>
          <a:p>
            <a:pPr>
              <a:lnSpc>
                <a:spcPct val="80000"/>
              </a:lnSpc>
              <a:defRPr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10pm – Everyone back in their own rooms and ready for bed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alt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10.30pm – Lights out and…sleep.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09800" y="152400"/>
            <a:ext cx="489585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Return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1000" y="533400"/>
            <a:ext cx="8381999" cy="603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GB" altLang="en-US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Friday 7</a:t>
            </a:r>
            <a:r>
              <a:rPr lang="en-GB" altLang="en-US" sz="2800" b="1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 April – Full day of skiing as per usual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3pm – Return all ski equipment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en-GB" altLang="en-US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4pm – Meal followed by presentation of slalom ski awards/ medals and gifts for instructors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+mn-lt"/>
              </a:rPr>
              <a:t>5.30pm - Coach departs resort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+mn-lt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10pm FLY FROM MUNICH - TERMINAL 2 LH2504</a:t>
            </a:r>
          </a:p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Arrive MANCHESTER TERMINAL 1 at 11pm</a:t>
            </a:r>
          </a:p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Board coach at 11.45pm</a:t>
            </a:r>
          </a:p>
          <a:p>
            <a:r>
              <a:rPr lang="en-GB" sz="2800" b="1" dirty="0">
                <a:solidFill>
                  <a:schemeClr val="bg1"/>
                </a:solidFill>
                <a:latin typeface="+mn-lt"/>
              </a:rPr>
              <a:t>Arrive back at school on Saturday 8</a:t>
            </a:r>
            <a:r>
              <a:rPr lang="en-GB" sz="2800" b="1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800" b="1" dirty="0">
                <a:solidFill>
                  <a:schemeClr val="bg1"/>
                </a:solidFill>
                <a:latin typeface="+mn-lt"/>
              </a:rPr>
              <a:t> at approximately 2am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195513" y="304800"/>
            <a:ext cx="4895850" cy="56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Final Preparations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990600"/>
            <a:ext cx="8229600" cy="561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Consent form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Passport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GHIC - www.eu-healthcard.com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Insurance – Fully comprehensive winter sports cover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Medication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Medical/ accidents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Ski Fit – start now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Payment of final balance – Friday 13th January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1750231"/>
            <a:ext cx="7543799" cy="21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600" b="1" dirty="0">
                <a:solidFill>
                  <a:schemeClr val="bg1"/>
                </a:solidFill>
                <a:latin typeface="Calibri" pitchFamily="34" charset="0"/>
              </a:rPr>
              <a:t>Hoodies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33588" y="381000"/>
            <a:ext cx="489585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What To Pack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1196975"/>
            <a:ext cx="8001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Casual clothes for evenings –  jeans, joggers, T-shirts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Jumper/ Hoody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Outdoor shoes/ trainers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A bag/small rucksack (useful but not essential)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Nightwear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Towel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Wash kit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51050" y="547688"/>
            <a:ext cx="4895850" cy="577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Arial" charset="0"/>
              </a:rPr>
              <a:t>Essential Skiwear Items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1196975"/>
            <a:ext cx="7848599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Ski jacket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 err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Salopettes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Ski gloves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Ski socks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Goggles and sunglasses (goggles are the priority)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Underclothes for skiing – a thin layering system is better than one thick layer.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Sun cream and lipsalve</a:t>
            </a:r>
            <a:endParaRPr lang="en-US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G_1608">
            <a:extLst>
              <a:ext uri="{FF2B5EF4-FFF2-40B4-BE49-F238E27FC236}">
                <a16:creationId xmlns:a16="http://schemas.microsoft.com/office/drawing/2014/main" id="{EFE23E33-02CF-F822-F567-8DB4E78AA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77338" cy="6858000"/>
          </a:xfrm>
          <a:solidFill>
            <a:schemeClr val="tx1">
              <a:alpha val="43137"/>
            </a:schemeClr>
          </a:solidFill>
        </p:spPr>
      </p:pic>
      <p:pic>
        <p:nvPicPr>
          <p:cNvPr id="1026" name="Picture 2" descr="Bad Gastein - Bad Hofgastein Trail Map • Piste Map ...">
            <a:extLst>
              <a:ext uri="{FF2B5EF4-FFF2-40B4-BE49-F238E27FC236}">
                <a16:creationId xmlns:a16="http://schemas.microsoft.com/office/drawing/2014/main" id="{FCBD7C5D-1FC9-E180-DF12-51A9F8CE3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608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3137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08CC5-5191-F823-1BAB-04510AF28F7B}"/>
              </a:ext>
            </a:extLst>
          </p:cNvPr>
          <p:cNvSpPr txBox="1"/>
          <p:nvPr/>
        </p:nvSpPr>
        <p:spPr>
          <a:xfrm>
            <a:off x="304800" y="457200"/>
            <a:ext cx="84582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 err="1">
                <a:solidFill>
                  <a:schemeClr val="bg1"/>
                </a:solidFill>
                <a:effectLst/>
              </a:rPr>
              <a:t>Gastein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 valley encompasses four different mountains and their related ski resorts of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Gastein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,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Dorfgastein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, Bad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Hofgastein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 and Sport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Gastein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i="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bg1"/>
                </a:solidFill>
                <a:effectLst/>
              </a:rPr>
              <a:t>Over 175 km of skiing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i="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bg1"/>
                </a:solidFill>
                <a:effectLst/>
              </a:rPr>
              <a:t>Runs of heights of over 2,500 metres, thus ensuring great conditions until well after the British Easter holidays.</a:t>
            </a:r>
          </a:p>
          <a:p>
            <a:pPr algn="l"/>
            <a:endParaRPr lang="en-GB" sz="2400" b="1" i="0" dirty="0">
              <a:solidFill>
                <a:schemeClr val="bg1"/>
              </a:solidFill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bg1"/>
                </a:solidFill>
                <a:effectLst/>
              </a:rPr>
              <a:t>Full range of slopes regarding difficulty</a:t>
            </a:r>
          </a:p>
          <a:p>
            <a:pPr algn="l"/>
            <a:endParaRPr lang="en-GB" sz="24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bg1"/>
                </a:solidFill>
                <a:effectLst/>
              </a:rPr>
              <a:t>Other activities include a fun slope, a giant slalom course with a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Skimovie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 feature and a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snowpark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bg1"/>
                </a:solidFill>
                <a:effectLst/>
              </a:rPr>
              <a:t> From the </a:t>
            </a:r>
            <a:r>
              <a:rPr lang="en-GB" sz="2400" b="1" i="0" dirty="0" err="1">
                <a:solidFill>
                  <a:schemeClr val="bg1"/>
                </a:solidFill>
                <a:effectLst/>
              </a:rPr>
              <a:t>Stubnerkogel</a:t>
            </a:r>
            <a:r>
              <a:rPr lang="en-GB" sz="2400" b="1" i="0" dirty="0">
                <a:solidFill>
                  <a:schemeClr val="bg1"/>
                </a:solidFill>
                <a:effectLst/>
              </a:rPr>
              <a:t>, take in the spectacular views of one of the longest suspension bridges in Europe at 2,300 metres</a:t>
            </a:r>
          </a:p>
        </p:txBody>
      </p:sp>
    </p:spTree>
    <p:extLst>
      <p:ext uri="{BB962C8B-B14F-4D97-AF65-F5344CB8AC3E}">
        <p14:creationId xmlns:p14="http://schemas.microsoft.com/office/powerpoint/2010/main" val="358332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d Gastein Austria | Ski Miquel">
            <a:extLst>
              <a:ext uri="{FF2B5EF4-FFF2-40B4-BE49-F238E27FC236}">
                <a16:creationId xmlns:a16="http://schemas.microsoft.com/office/drawing/2014/main" id="{6AFBABDD-4309-CE9F-DFFD-2E1B430A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2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noramabahn">
            <a:extLst>
              <a:ext uri="{FF2B5EF4-FFF2-40B4-BE49-F238E27FC236}">
                <a16:creationId xmlns:a16="http://schemas.microsoft.com/office/drawing/2014/main" id="{7DE76E9A-9A33-5554-60EA-2D3C668AE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Image result for saalbach hinterglemm ski resort">
            <a:hlinkClick r:id="rId2"/>
            <a:extLst>
              <a:ext uri="{FF2B5EF4-FFF2-40B4-BE49-F238E27FC236}">
                <a16:creationId xmlns:a16="http://schemas.microsoft.com/office/drawing/2014/main" id="{30338C7D-EE6E-D98D-7574-1F438B86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able car going up a snowy mountain&#10;&#10;Description automatically generated with low confidence">
            <a:extLst>
              <a:ext uri="{FF2B5EF4-FFF2-40B4-BE49-F238E27FC236}">
                <a16:creationId xmlns:a16="http://schemas.microsoft.com/office/drawing/2014/main" id="{0226B5FF-97A3-1B2B-ED28-05FF22E70C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0" r="5995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Skiurlaub Bad Gastein 2022/ 2023">
            <a:extLst>
              <a:ext uri="{FF2B5EF4-FFF2-40B4-BE49-F238E27FC236}">
                <a16:creationId xmlns:a16="http://schemas.microsoft.com/office/drawing/2014/main" id="{266D04D6-0546-F913-E419-C607B41E1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9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5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15022</TotalTime>
  <Words>717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Brush Script MT</vt:lpstr>
      <vt:lpstr>Calibri</vt:lpstr>
      <vt:lpstr>Office Theme</vt:lpstr>
      <vt:lpstr>PowerPoint Presentation</vt:lpstr>
      <vt:lpstr>BAD GASTEIN  AUSTRIA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Jugendgastehaus Gottshallalm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Alan Bolger</cp:lastModifiedBy>
  <cp:revision>45</cp:revision>
  <dcterms:created xsi:type="dcterms:W3CDTF">2016-10-05T19:17:26Z</dcterms:created>
  <dcterms:modified xsi:type="dcterms:W3CDTF">2022-12-14T15:41:01Z</dcterms:modified>
</cp:coreProperties>
</file>